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64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Pre-process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Use all 12 images in a set</a:t>
            </a:r>
            <a:endParaRPr lang="en-US" altLang="zh-CN"/>
          </a:p>
          <a:p>
            <a:r>
              <a:rPr lang="en-US" altLang="zh-CN"/>
              <a:t>Supersampling</a:t>
            </a:r>
            <a:endParaRPr lang="en-US" altLang="zh-CN"/>
          </a:p>
          <a:p>
            <a:r>
              <a:rPr lang="en-US" altLang="zh-CN"/>
              <a:t>Crop according to bounding box</a:t>
            </a:r>
            <a:endParaRPr lang="en-US" altLang="zh-CN"/>
          </a:p>
          <a:p>
            <a:r>
              <a:rPr lang="en-US" altLang="zh-CN"/>
              <a:t>Segmentation</a:t>
            </a:r>
            <a:endParaRPr lang="en-US" altLang="zh-CN"/>
          </a:p>
          <a:p>
            <a:r>
              <a:rPr lang="en-US" altLang="zh-CN"/>
              <a:t>Sharpening</a:t>
            </a:r>
            <a:endParaRPr lang="en-US" altLang="zh-CN"/>
          </a:p>
          <a:p>
            <a:r>
              <a:rPr lang="en-US" altLang="zh-CN"/>
              <a:t>CLAHE (Contrast Limited Adaptive Histogram Equalization)</a:t>
            </a:r>
            <a:endParaRPr lang="en-US" altLang="zh-CN"/>
          </a:p>
          <a:p>
            <a:r>
              <a:rPr lang="en-US" altLang="zh-CN"/>
              <a:t>Change feature point detection algorithm (SIFT, Akaze)</a:t>
            </a:r>
            <a:endParaRPr lang="en-US" altLang="zh-CN"/>
          </a:p>
          <a:p>
            <a:r>
              <a:rPr lang="en-US" altLang="zh-CN"/>
              <a:t>Adjust parameters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Colmap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3455" y="1788795"/>
            <a:ext cx="3783330" cy="37833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4090" y="2269490"/>
            <a:ext cx="1972310" cy="28219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775" y="1788795"/>
            <a:ext cx="3860165" cy="14789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7045" y="3429000"/>
            <a:ext cx="3858895" cy="13423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7045" y="5008245"/>
            <a:ext cx="3858895" cy="150114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Meshroom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3975" y="1662430"/>
            <a:ext cx="8630920" cy="4635500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2964180" y="4312285"/>
            <a:ext cx="817245" cy="468630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42925" y="4312285"/>
            <a:ext cx="20078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Only a few camera are reconstructed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Meshroom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5890" y="1706880"/>
            <a:ext cx="7808595" cy="45542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64870" y="3227070"/>
            <a:ext cx="11779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Similar</a:t>
            </a:r>
            <a:endParaRPr lang="en-US" altLang="zh-CN"/>
          </a:p>
          <a:p>
            <a:pPr algn="ctr"/>
            <a:r>
              <a:rPr lang="en-US" altLang="zh-CN"/>
              <a:t>situation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WPS 演示</Application>
  <PresentationFormat>宽屏</PresentationFormat>
  <Paragraphs>22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飞</cp:lastModifiedBy>
  <cp:revision>156</cp:revision>
  <dcterms:created xsi:type="dcterms:W3CDTF">2019-06-19T02:08:00Z</dcterms:created>
  <dcterms:modified xsi:type="dcterms:W3CDTF">2024-12-13T13:03:25Z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ICV">
    <vt:lpwstr>725B81B0AFE847379DECC468CBC61FC5_11</vt:lpwstr>
  </property>
</Properties>
</file>